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60" r:id="rId4"/>
    <p:sldId id="262" r:id="rId5"/>
    <p:sldId id="263" r:id="rId6"/>
    <p:sldId id="264" r:id="rId7"/>
    <p:sldId id="265" r:id="rId8"/>
    <p:sldId id="266" r:id="rId9"/>
    <p:sldId id="256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4534-FFE4-4AC5-958F-76991F5BD3D3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F9040-E8E0-4605-96A3-11E4A2D6276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 t="13042"/>
          <a:stretch>
            <a:fillRect/>
          </a:stretch>
        </p:blipFill>
        <p:spPr>
          <a:xfrm>
            <a:off x="0" y="0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45"/>
            <a:ext cx="12192000" cy="68349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246"/>
            <a:ext cx="12192000" cy="6825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1"/>
            <a:ext cx="12192000" cy="68480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" y="0"/>
            <a:ext cx="121882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" y="0"/>
            <a:ext cx="121882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43"/>
            <a:ext cx="12192000" cy="68265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" y="0"/>
            <a:ext cx="121668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61" y="0"/>
            <a:ext cx="121436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79" y="0"/>
            <a:ext cx="1213724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" y="0"/>
            <a:ext cx="1216687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Hotel Sharaf</dc:creator>
  <cp:lastModifiedBy>tmame</cp:lastModifiedBy>
  <cp:revision>2</cp:revision>
  <dcterms:created xsi:type="dcterms:W3CDTF">2024-01-08T11:35:00Z</dcterms:created>
  <dcterms:modified xsi:type="dcterms:W3CDTF">2024-02-11T09:46:11Z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2CB43A0AE73E4D278AA9CE8A08AEF731_13</vt:lpwstr>
  </property>
  <property fmtid="{D5CDD505-2E9C-101B-9397-08002B2CF9AE}" pid="3" name="KSOProductBuildVer">
    <vt:lpwstr>1049-12.2.0.13431</vt:lpwstr>
  </property>
</Properties>
</file>